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8D5CA-97E0-4388-94ED-BD3155304380}" type="datetimeFigureOut">
              <a:rPr lang="es-ES" smtClean="0"/>
              <a:t>18/04/2019</a:t>
            </a:fld>
            <a:endParaRPr lang="es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Feu clic aquí per editar els estils de text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s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4BABA-47CE-4EBC-92E6-5587A540B3F2}" type="slidenum">
              <a:rPr lang="es-ES" smtClean="0"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507DC-3B24-4F4C-9107-EAFDCCB6A01F}" type="datetime1">
              <a:rPr lang="es-ES" smtClean="0"/>
              <a:t>18/04/2019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Professora: Sara Marugan Oliva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F437-A91B-40A0-87D8-C8D268664D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AEA39-F385-48D2-A937-D38F6AAC389A}" type="datetime1">
              <a:rPr lang="es-ES" smtClean="0"/>
              <a:t>18/04/2019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Professora: Sara Marugan Oliva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F437-A91B-40A0-87D8-C8D268664D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22D5-618F-47E2-A4D4-33A2AF02021B}" type="datetime1">
              <a:rPr lang="es-ES" smtClean="0"/>
              <a:t>18/04/2019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Professora: Sara Marugan Oliva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F437-A91B-40A0-87D8-C8D268664D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A23B-6FCE-4EA1-A3DC-22D46777DC61}" type="datetime1">
              <a:rPr lang="es-ES" smtClean="0"/>
              <a:t>18/04/2019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Professora: Sara Marugan Oliva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F437-A91B-40A0-87D8-C8D268664D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D6D14-6256-48A9-8C20-0769A4C0F073}" type="datetime1">
              <a:rPr lang="es-ES" smtClean="0"/>
              <a:t>18/04/2019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Professora: Sara Marugan Oliva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F437-A91B-40A0-87D8-C8D268664D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5702-E3B6-49C6-A957-F8B55A4DB8FA}" type="datetime1">
              <a:rPr lang="es-ES" smtClean="0"/>
              <a:t>18/04/2019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Professora: Sara Marugan Oliva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F437-A91B-40A0-87D8-C8D268664D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5047-1D39-4768-A55F-034B76B906F6}" type="datetime1">
              <a:rPr lang="es-ES" smtClean="0"/>
              <a:t>18/04/2019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Professora: Sara Marugan Oliva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F437-A91B-40A0-87D8-C8D268664D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2F54-8D9C-4CFB-B088-E7D5E8D9ADA0}" type="datetime1">
              <a:rPr lang="es-ES" smtClean="0"/>
              <a:t>18/04/2019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Professora: Sara Marugan Oliva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F437-A91B-40A0-87D8-C8D268664D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2BEC2-BFDD-4CC0-A8F3-5596B6C3D50A}" type="datetime1">
              <a:rPr lang="es-ES" smtClean="0"/>
              <a:t>18/04/2019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Professora: Sara Marugan Oliva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F437-A91B-40A0-87D8-C8D268664D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4B77-2285-463B-9819-A0855538B4B0}" type="datetime1">
              <a:rPr lang="es-ES" smtClean="0"/>
              <a:t>18/04/2019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Professora: Sara Marugan Oliva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F437-A91B-40A0-87D8-C8D268664D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A12BD-F1CF-4DA4-A1FA-D563EFDD71BA}" type="datetime1">
              <a:rPr lang="es-ES" smtClean="0"/>
              <a:t>18/04/2019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Professora: Sara Marugan Oliva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F437-A91B-40A0-87D8-C8D268664DE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6FF2-AECC-4BD0-B583-6798A912F9E5}" type="datetime1">
              <a:rPr lang="es-ES" smtClean="0"/>
              <a:t>18/04/2019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Professora: Sara Marugan Oliva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BF437-A91B-40A0-87D8-C8D268664DEC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14313"/>
            <a:ext cx="8839200" cy="6383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>
          <a:xfrm>
            <a:off x="3203848" y="6597352"/>
            <a:ext cx="2895600" cy="260648"/>
          </a:xfrm>
        </p:spPr>
        <p:txBody>
          <a:bodyPr/>
          <a:lstStyle/>
          <a:p>
            <a:r>
              <a:rPr lang="ca-ES" dirty="0" smtClean="0"/>
              <a:t>Professora</a:t>
            </a:r>
            <a:r>
              <a:rPr lang="es-ES" dirty="0" smtClean="0"/>
              <a:t>: Sara Marugan Oliva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</Words>
  <Application>Microsoft Office PowerPoint</Application>
  <PresentationFormat>Presentació en pantalla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Company>Sant Ignasi - Sarria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Serveis Informatics</dc:creator>
  <cp:lastModifiedBy>Sara</cp:lastModifiedBy>
  <cp:revision>2</cp:revision>
  <dcterms:created xsi:type="dcterms:W3CDTF">2009-10-18T11:51:36Z</dcterms:created>
  <dcterms:modified xsi:type="dcterms:W3CDTF">2019-04-18T18:19:00Z</dcterms:modified>
</cp:coreProperties>
</file>